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106" d="100"/>
          <a:sy n="106" d="100"/>
        </p:scale>
        <p:origin x="1256" y="-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-848717" y="2572778"/>
              <a:ext cx="191785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Actual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86256" y="4454162"/>
              <a:ext cx="422070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Branch length optimized by the model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34022" y="3862129"/>
              <a:ext cx="9976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725750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750" y="3862129"/>
                  <a:ext cx="1335550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41962" y="3862129"/>
              <a:ext cx="13355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406306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306" y="3862129"/>
                  <a:ext cx="133555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3993" y="3842824"/>
              <a:ext cx="180536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 averaged across sites</a:t>
              </a:r>
              <a:endParaRPr lang="en-US" sz="16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59303" y="3842832"/>
                  <a:ext cx="17894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averaged across sites</a:t>
                  </a:r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6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303" y="3842832"/>
                  <a:ext cx="1789450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83" t="-3125" r="-511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38877</TotalTime>
  <Words>579</Words>
  <Application>Microsoft Macintosh PowerPoint</Application>
  <PresentationFormat>Widescreen</PresentationFormat>
  <Paragraphs>248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171</cp:revision>
  <dcterms:created xsi:type="dcterms:W3CDTF">2017-11-03T19:06:03Z</dcterms:created>
  <dcterms:modified xsi:type="dcterms:W3CDTF">2018-02-19T06:22:36Z</dcterms:modified>
</cp:coreProperties>
</file>